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10" kern="1200">
        <a:solidFill>
          <a:schemeClr val="tx1"/>
        </a:solidFill>
        <a:latin typeface="Helvetica" charset="0"/>
        <a:ea typeface="ＭＳ Ｐゴシック" charset="-128"/>
        <a:cs typeface="+mn-cs"/>
      </a:defRPr>
    </a:lvl1pPr>
    <a:lvl2pPr marL="301432" algn="l" rtl="0" eaLnBrk="0" fontAlgn="base" hangingPunct="0">
      <a:spcBef>
        <a:spcPct val="0"/>
      </a:spcBef>
      <a:spcAft>
        <a:spcPct val="0"/>
      </a:spcAft>
      <a:defRPr sz="2110" kern="1200">
        <a:solidFill>
          <a:schemeClr val="tx1"/>
        </a:solidFill>
        <a:latin typeface="Helvetica" charset="0"/>
        <a:ea typeface="ＭＳ Ｐゴシック" charset="-128"/>
        <a:cs typeface="+mn-cs"/>
      </a:defRPr>
    </a:lvl2pPr>
    <a:lvl3pPr marL="602864" algn="l" rtl="0" eaLnBrk="0" fontAlgn="base" hangingPunct="0">
      <a:spcBef>
        <a:spcPct val="0"/>
      </a:spcBef>
      <a:spcAft>
        <a:spcPct val="0"/>
      </a:spcAft>
      <a:defRPr sz="2110" kern="1200">
        <a:solidFill>
          <a:schemeClr val="tx1"/>
        </a:solidFill>
        <a:latin typeface="Helvetica" charset="0"/>
        <a:ea typeface="ＭＳ Ｐゴシック" charset="-128"/>
        <a:cs typeface="+mn-cs"/>
      </a:defRPr>
    </a:lvl3pPr>
    <a:lvl4pPr marL="904296" algn="l" rtl="0" eaLnBrk="0" fontAlgn="base" hangingPunct="0">
      <a:spcBef>
        <a:spcPct val="0"/>
      </a:spcBef>
      <a:spcAft>
        <a:spcPct val="0"/>
      </a:spcAft>
      <a:defRPr sz="2110" kern="1200">
        <a:solidFill>
          <a:schemeClr val="tx1"/>
        </a:solidFill>
        <a:latin typeface="Helvetica" charset="0"/>
        <a:ea typeface="ＭＳ Ｐゴシック" charset="-128"/>
        <a:cs typeface="+mn-cs"/>
      </a:defRPr>
    </a:lvl4pPr>
    <a:lvl5pPr marL="1205728" algn="l" rtl="0" eaLnBrk="0" fontAlgn="base" hangingPunct="0">
      <a:spcBef>
        <a:spcPct val="0"/>
      </a:spcBef>
      <a:spcAft>
        <a:spcPct val="0"/>
      </a:spcAft>
      <a:defRPr sz="2110" kern="1200">
        <a:solidFill>
          <a:schemeClr val="tx1"/>
        </a:solidFill>
        <a:latin typeface="Helvetica" charset="0"/>
        <a:ea typeface="ＭＳ Ｐゴシック" charset="-128"/>
        <a:cs typeface="+mn-cs"/>
      </a:defRPr>
    </a:lvl5pPr>
    <a:lvl6pPr marL="1507160" algn="l" defTabSz="602864" rtl="0" eaLnBrk="1" latinLnBrk="0" hangingPunct="1">
      <a:defRPr sz="2110" kern="1200">
        <a:solidFill>
          <a:schemeClr val="tx1"/>
        </a:solidFill>
        <a:latin typeface="Helvetica" charset="0"/>
        <a:ea typeface="ＭＳ Ｐゴシック" charset="-128"/>
        <a:cs typeface="+mn-cs"/>
      </a:defRPr>
    </a:lvl6pPr>
    <a:lvl7pPr marL="1808592" algn="l" defTabSz="602864" rtl="0" eaLnBrk="1" latinLnBrk="0" hangingPunct="1">
      <a:defRPr sz="2110" kern="1200">
        <a:solidFill>
          <a:schemeClr val="tx1"/>
        </a:solidFill>
        <a:latin typeface="Helvetica" charset="0"/>
        <a:ea typeface="ＭＳ Ｐゴシック" charset="-128"/>
        <a:cs typeface="+mn-cs"/>
      </a:defRPr>
    </a:lvl7pPr>
    <a:lvl8pPr marL="2110024" algn="l" defTabSz="602864" rtl="0" eaLnBrk="1" latinLnBrk="0" hangingPunct="1">
      <a:defRPr sz="2110" kern="1200">
        <a:solidFill>
          <a:schemeClr val="tx1"/>
        </a:solidFill>
        <a:latin typeface="Helvetica" charset="0"/>
        <a:ea typeface="ＭＳ Ｐゴシック" charset="-128"/>
        <a:cs typeface="+mn-cs"/>
      </a:defRPr>
    </a:lvl8pPr>
    <a:lvl9pPr marL="2411456" algn="l" defTabSz="602864" rtl="0" eaLnBrk="1" latinLnBrk="0" hangingPunct="1">
      <a:defRPr sz="2110" kern="1200">
        <a:solidFill>
          <a:schemeClr val="tx1"/>
        </a:solidFill>
        <a:latin typeface="Helvetic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8" userDrawn="1">
          <p15:clr>
            <a:srgbClr val="A4A3A4"/>
          </p15:clr>
        </p15:guide>
        <p15:guide id="2" orient="horz" pos="13088" userDrawn="1">
          <p15:clr>
            <a:srgbClr val="A4A3A4"/>
          </p15:clr>
        </p15:guide>
        <p15:guide id="3" orient="horz" pos="2486" userDrawn="1">
          <p15:clr>
            <a:srgbClr val="A4A3A4"/>
          </p15:clr>
        </p15:guide>
        <p15:guide id="4" orient="horz" pos="1419" userDrawn="1">
          <p15:clr>
            <a:srgbClr val="A4A3A4"/>
          </p15:clr>
        </p15:guide>
        <p15:guide id="5" pos="4782" userDrawn="1">
          <p15:clr>
            <a:srgbClr val="A4A3A4"/>
          </p15:clr>
        </p15:guide>
        <p15:guide id="6" pos="5408" userDrawn="1">
          <p15:clr>
            <a:srgbClr val="A4A3A4"/>
          </p15:clr>
        </p15:guide>
        <p15:guide id="7" pos="9843" userDrawn="1">
          <p15:clr>
            <a:srgbClr val="A4A3A4"/>
          </p15:clr>
        </p15:guide>
        <p15:guide id="8" pos="15773" userDrawn="1">
          <p15:clr>
            <a:srgbClr val="A4A3A4"/>
          </p15:clr>
        </p15:guide>
        <p15:guide id="9" pos="739" userDrawn="1">
          <p15:clr>
            <a:srgbClr val="A4A3A4"/>
          </p15:clr>
        </p15:guide>
        <p15:guide id="10" pos="10498" userDrawn="1">
          <p15:clr>
            <a:srgbClr val="A4A3A4"/>
          </p15:clr>
        </p15:guide>
        <p15:guide id="11" pos="15148" userDrawn="1">
          <p15:clr>
            <a:srgbClr val="A4A3A4"/>
          </p15:clr>
        </p15:guide>
        <p15:guide id="12" pos="198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6D6D6"/>
    <a:srgbClr val="FFFF66"/>
    <a:srgbClr val="191919"/>
    <a:srgbClr val="FFFFE1"/>
    <a:srgbClr val="FFF3F3"/>
    <a:srgbClr val="800040"/>
    <a:srgbClr val="004080"/>
    <a:srgbClr val="FF6F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>
      <p:cViewPr>
        <p:scale>
          <a:sx n="70" d="100"/>
          <a:sy n="70" d="100"/>
        </p:scale>
        <p:origin x="144" y="144"/>
      </p:cViewPr>
      <p:guideLst>
        <p:guide orient="horz" pos="478"/>
        <p:guide orient="horz" pos="13088"/>
        <p:guide orient="horz" pos="2486"/>
        <p:guide orient="horz" pos="1419"/>
        <p:guide pos="4782"/>
        <p:guide pos="5408"/>
        <p:guide pos="9843"/>
        <p:guide pos="15773"/>
        <p:guide pos="739"/>
        <p:guide pos="10498"/>
        <p:guide pos="15148"/>
        <p:guide pos="198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EE109A09-6F4F-C34D-8146-A97C0092F73C}" type="datetime1">
              <a:rPr lang="en-US" altLang="en-US"/>
              <a:pPr>
                <a:defRPr/>
              </a:pPr>
              <a:t>4/19/16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3840163"/>
            <a:ext cx="288036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E64B55E0-AE4A-2D49-89F3-5E1B5ECBE9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326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01432" rtl="0" eaLnBrk="0" fontAlgn="base" hangingPunct="0">
      <a:spcBef>
        <a:spcPct val="30000"/>
      </a:spcBef>
      <a:spcAft>
        <a:spcPct val="0"/>
      </a:spcAft>
      <a:defRPr sz="791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301432" algn="l" defTabSz="301432" rtl="0" eaLnBrk="0" fontAlgn="base" hangingPunct="0">
      <a:spcBef>
        <a:spcPct val="30000"/>
      </a:spcBef>
      <a:spcAft>
        <a:spcPct val="0"/>
      </a:spcAft>
      <a:defRPr sz="791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602864" algn="l" defTabSz="301432" rtl="0" eaLnBrk="0" fontAlgn="base" hangingPunct="0">
      <a:spcBef>
        <a:spcPct val="30000"/>
      </a:spcBef>
      <a:spcAft>
        <a:spcPct val="0"/>
      </a:spcAft>
      <a:defRPr sz="791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904296" algn="l" defTabSz="301432" rtl="0" eaLnBrk="0" fontAlgn="base" hangingPunct="0">
      <a:spcBef>
        <a:spcPct val="30000"/>
      </a:spcBef>
      <a:spcAft>
        <a:spcPct val="0"/>
      </a:spcAft>
      <a:defRPr sz="791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205728" algn="l" defTabSz="301432" rtl="0" eaLnBrk="0" fontAlgn="base" hangingPunct="0">
      <a:spcBef>
        <a:spcPct val="30000"/>
      </a:spcBef>
      <a:spcAft>
        <a:spcPct val="0"/>
      </a:spcAft>
      <a:defRPr sz="791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1507160" algn="l" defTabSz="301432" rtl="0" eaLnBrk="1" latinLnBrk="0" hangingPunct="1">
      <a:defRPr sz="791" kern="1200">
        <a:solidFill>
          <a:schemeClr val="tx1"/>
        </a:solidFill>
        <a:latin typeface="+mn-lt"/>
        <a:ea typeface="+mn-ea"/>
        <a:cs typeface="+mn-cs"/>
      </a:defRPr>
    </a:lvl6pPr>
    <a:lvl7pPr marL="1808592" algn="l" defTabSz="301432" rtl="0" eaLnBrk="1" latinLnBrk="0" hangingPunct="1">
      <a:defRPr sz="791" kern="1200">
        <a:solidFill>
          <a:schemeClr val="tx1"/>
        </a:solidFill>
        <a:latin typeface="+mn-lt"/>
        <a:ea typeface="+mn-ea"/>
        <a:cs typeface="+mn-cs"/>
      </a:defRPr>
    </a:lvl7pPr>
    <a:lvl8pPr marL="2110024" algn="l" defTabSz="301432" rtl="0" eaLnBrk="1" latinLnBrk="0" hangingPunct="1">
      <a:defRPr sz="791" kern="1200">
        <a:solidFill>
          <a:schemeClr val="tx1"/>
        </a:solidFill>
        <a:latin typeface="+mn-lt"/>
        <a:ea typeface="+mn-ea"/>
        <a:cs typeface="+mn-cs"/>
      </a:defRPr>
    </a:lvl8pPr>
    <a:lvl9pPr marL="2411456" algn="l" defTabSz="301432" rtl="0" eaLnBrk="1" latinLnBrk="0" hangingPunct="1">
      <a:defRPr sz="79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57400" y="3840163"/>
            <a:ext cx="288036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9600" dirty="0">
                <a:solidFill>
                  <a:srgbClr val="000000"/>
                </a:solidFill>
                <a:ea typeface="ＭＳ Ｐゴシック" charset="-128"/>
              </a:rPr>
              <a:t>Copyright Colin </a:t>
            </a:r>
            <a:r>
              <a:rPr lang="en-US" altLang="en-US" sz="9600" dirty="0" err="1">
                <a:solidFill>
                  <a:srgbClr val="000000"/>
                </a:solidFill>
                <a:ea typeface="ＭＳ Ｐゴシック" charset="-128"/>
              </a:rPr>
              <a:t>Purrington</a:t>
            </a:r>
            <a:r>
              <a:rPr lang="en-US" altLang="en-US" sz="9600" dirty="0">
                <a:solidFill>
                  <a:srgbClr val="000000"/>
                </a:solidFill>
                <a:ea typeface="ＭＳ Ｐゴシック" charset="-128"/>
              </a:rPr>
              <a:t> (</a:t>
            </a:r>
            <a:r>
              <a:rPr lang="en-US" altLang="en-US" sz="9600" dirty="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t>http://</a:t>
            </a:r>
            <a:r>
              <a:rPr lang="en-US" altLang="en-US" sz="9600" dirty="0" err="1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t>colinpurrington.com</a:t>
            </a:r>
            <a:r>
              <a:rPr lang="en-US" altLang="en-US" sz="9600" dirty="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t>/tips/academic/</a:t>
            </a:r>
            <a:r>
              <a:rPr lang="en-US" altLang="en-US" sz="9600" dirty="0" err="1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t>posterdesign</a:t>
            </a:r>
            <a:r>
              <a:rPr lang="en-US" altLang="en-US" sz="9600" dirty="0">
                <a:solidFill>
                  <a:srgbClr val="000000"/>
                </a:solidFill>
                <a:latin typeface="Times New Roman" charset="0"/>
                <a:ea typeface="ＭＳ Ｐゴシック" charset="-128"/>
              </a:rPr>
              <a:t>).</a:t>
            </a:r>
            <a:endParaRPr lang="en-US" altLang="en-US" sz="96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390BF66A-688F-2243-B4FF-E69A3A99F4C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21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677" y="6817784"/>
            <a:ext cx="27981048" cy="47032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352" y="12435417"/>
            <a:ext cx="23043696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293934" indent="0" algn="ctr">
              <a:buNone/>
              <a:defRPr/>
            </a:lvl2pPr>
            <a:lvl3pPr marL="587868" indent="0" algn="ctr">
              <a:buNone/>
              <a:defRPr/>
            </a:lvl3pPr>
            <a:lvl4pPr marL="881802" indent="0" algn="ctr">
              <a:buNone/>
              <a:defRPr/>
            </a:lvl4pPr>
            <a:lvl5pPr marL="1175736" indent="0" algn="ctr">
              <a:buNone/>
              <a:defRPr/>
            </a:lvl5pPr>
            <a:lvl6pPr marL="1469669" indent="0" algn="ctr">
              <a:buNone/>
              <a:defRPr/>
            </a:lvl6pPr>
            <a:lvl7pPr marL="1763603" indent="0" algn="ctr">
              <a:buNone/>
              <a:defRPr/>
            </a:lvl7pPr>
            <a:lvl8pPr marL="2057537" indent="0" algn="ctr">
              <a:buNone/>
              <a:defRPr/>
            </a:lvl8pPr>
            <a:lvl9pPr marL="235147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E9E38-D42F-884A-8D6B-6835E398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01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D6FB0-6A6A-7942-A979-D4176C116C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99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4974" y="1950509"/>
            <a:ext cx="6994752" cy="1755669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676" y="1950509"/>
            <a:ext cx="20888325" cy="175566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0B689-36FF-304C-ACB3-134ED39973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8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792DB-D529-C145-BBA3-2B9B18E35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12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293"/>
            <a:ext cx="27981048" cy="4358217"/>
          </a:xfrm>
        </p:spPr>
        <p:txBody>
          <a:bodyPr anchor="t"/>
          <a:lstStyle>
            <a:lvl1pPr algn="l">
              <a:defRPr sz="257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693"/>
            <a:ext cx="27981048" cy="4800600"/>
          </a:xfrm>
        </p:spPr>
        <p:txBody>
          <a:bodyPr anchor="b"/>
          <a:lstStyle>
            <a:lvl1pPr marL="0" indent="0">
              <a:buNone/>
              <a:defRPr sz="1286"/>
            </a:lvl1pPr>
            <a:lvl2pPr marL="293934" indent="0">
              <a:buNone/>
              <a:defRPr sz="1157"/>
            </a:lvl2pPr>
            <a:lvl3pPr marL="587868" indent="0">
              <a:buNone/>
              <a:defRPr sz="1029"/>
            </a:lvl3pPr>
            <a:lvl4pPr marL="881802" indent="0">
              <a:buNone/>
              <a:defRPr sz="900"/>
            </a:lvl4pPr>
            <a:lvl5pPr marL="1175736" indent="0">
              <a:buNone/>
              <a:defRPr sz="900"/>
            </a:lvl5pPr>
            <a:lvl6pPr marL="1469669" indent="0">
              <a:buNone/>
              <a:defRPr sz="900"/>
            </a:lvl6pPr>
            <a:lvl7pPr marL="1763603" indent="0">
              <a:buNone/>
              <a:defRPr sz="900"/>
            </a:lvl7pPr>
            <a:lvl8pPr marL="2057537" indent="0">
              <a:buNone/>
              <a:defRPr sz="900"/>
            </a:lvl8pPr>
            <a:lvl9pPr marL="235147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925E2-77E2-684E-96C3-42FE60E53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63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677" y="6340476"/>
            <a:ext cx="13941538" cy="13166724"/>
          </a:xfrm>
        </p:spPr>
        <p:txBody>
          <a:bodyPr/>
          <a:lstStyle>
            <a:lvl1pPr>
              <a:defRPr sz="1800"/>
            </a:lvl1pPr>
            <a:lvl2pPr>
              <a:defRPr sz="1543"/>
            </a:lvl2pPr>
            <a:lvl3pPr>
              <a:defRPr sz="1286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08186" y="6340476"/>
            <a:ext cx="13941539" cy="13166724"/>
          </a:xfrm>
        </p:spPr>
        <p:txBody>
          <a:bodyPr/>
          <a:lstStyle>
            <a:lvl1pPr>
              <a:defRPr sz="1800"/>
            </a:lvl1pPr>
            <a:lvl2pPr>
              <a:defRPr sz="1543"/>
            </a:lvl2pPr>
            <a:lvl3pPr>
              <a:defRPr sz="1286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D952A-49AD-F04D-9EEB-80BDA8466E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33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878416"/>
            <a:ext cx="29626152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124" y="4912784"/>
            <a:ext cx="14544675" cy="2046817"/>
          </a:xfrm>
        </p:spPr>
        <p:txBody>
          <a:bodyPr anchor="b"/>
          <a:lstStyle>
            <a:lvl1pPr marL="0" indent="0">
              <a:buNone/>
              <a:defRPr sz="1543" b="1"/>
            </a:lvl1pPr>
            <a:lvl2pPr marL="293934" indent="0">
              <a:buNone/>
              <a:defRPr sz="1286" b="1"/>
            </a:lvl2pPr>
            <a:lvl3pPr marL="587868" indent="0">
              <a:buNone/>
              <a:defRPr sz="1157" b="1"/>
            </a:lvl3pPr>
            <a:lvl4pPr marL="881802" indent="0">
              <a:buNone/>
              <a:defRPr sz="1029" b="1"/>
            </a:lvl4pPr>
            <a:lvl5pPr marL="1175736" indent="0">
              <a:buNone/>
              <a:defRPr sz="1029" b="1"/>
            </a:lvl5pPr>
            <a:lvl6pPr marL="1469669" indent="0">
              <a:buNone/>
              <a:defRPr sz="1029" b="1"/>
            </a:lvl6pPr>
            <a:lvl7pPr marL="1763603" indent="0">
              <a:buNone/>
              <a:defRPr sz="1029" b="1"/>
            </a:lvl7pPr>
            <a:lvl8pPr marL="2057537" indent="0">
              <a:buNone/>
              <a:defRPr sz="1029" b="1"/>
            </a:lvl8pPr>
            <a:lvl9pPr marL="2351471" indent="0">
              <a:buNone/>
              <a:defRPr sz="102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124" y="6959601"/>
            <a:ext cx="14544675" cy="12643908"/>
          </a:xfrm>
        </p:spPr>
        <p:txBody>
          <a:bodyPr/>
          <a:lstStyle>
            <a:lvl1pPr>
              <a:defRPr sz="1543"/>
            </a:lvl1pPr>
            <a:lvl2pPr>
              <a:defRPr sz="1286"/>
            </a:lvl2pPr>
            <a:lvl3pPr>
              <a:defRPr sz="1157"/>
            </a:lvl3pPr>
            <a:lvl4pPr>
              <a:defRPr sz="1029"/>
            </a:lvl4pPr>
            <a:lvl5pPr>
              <a:defRPr sz="1029"/>
            </a:lvl5pPr>
            <a:lvl6pPr>
              <a:defRPr sz="1029"/>
            </a:lvl6pPr>
            <a:lvl7pPr>
              <a:defRPr sz="1029"/>
            </a:lvl7pPr>
            <a:lvl8pPr>
              <a:defRPr sz="1029"/>
            </a:lvl8pPr>
            <a:lvl9pPr>
              <a:defRPr sz="102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498" y="4912784"/>
            <a:ext cx="14549778" cy="2046817"/>
          </a:xfrm>
        </p:spPr>
        <p:txBody>
          <a:bodyPr anchor="b"/>
          <a:lstStyle>
            <a:lvl1pPr marL="0" indent="0">
              <a:buNone/>
              <a:defRPr sz="1543" b="1"/>
            </a:lvl1pPr>
            <a:lvl2pPr marL="293934" indent="0">
              <a:buNone/>
              <a:defRPr sz="1286" b="1"/>
            </a:lvl2pPr>
            <a:lvl3pPr marL="587868" indent="0">
              <a:buNone/>
              <a:defRPr sz="1157" b="1"/>
            </a:lvl3pPr>
            <a:lvl4pPr marL="881802" indent="0">
              <a:buNone/>
              <a:defRPr sz="1029" b="1"/>
            </a:lvl4pPr>
            <a:lvl5pPr marL="1175736" indent="0">
              <a:buNone/>
              <a:defRPr sz="1029" b="1"/>
            </a:lvl5pPr>
            <a:lvl6pPr marL="1469669" indent="0">
              <a:buNone/>
              <a:defRPr sz="1029" b="1"/>
            </a:lvl6pPr>
            <a:lvl7pPr marL="1763603" indent="0">
              <a:buNone/>
              <a:defRPr sz="1029" b="1"/>
            </a:lvl7pPr>
            <a:lvl8pPr marL="2057537" indent="0">
              <a:buNone/>
              <a:defRPr sz="1029" b="1"/>
            </a:lvl8pPr>
            <a:lvl9pPr marL="2351471" indent="0">
              <a:buNone/>
              <a:defRPr sz="102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498" y="6959601"/>
            <a:ext cx="14549778" cy="12643908"/>
          </a:xfrm>
        </p:spPr>
        <p:txBody>
          <a:bodyPr/>
          <a:lstStyle>
            <a:lvl1pPr>
              <a:defRPr sz="1543"/>
            </a:lvl1pPr>
            <a:lvl2pPr>
              <a:defRPr sz="1286"/>
            </a:lvl2pPr>
            <a:lvl3pPr>
              <a:defRPr sz="1157"/>
            </a:lvl3pPr>
            <a:lvl4pPr>
              <a:defRPr sz="1029"/>
            </a:lvl4pPr>
            <a:lvl5pPr>
              <a:defRPr sz="1029"/>
            </a:lvl5pPr>
            <a:lvl6pPr>
              <a:defRPr sz="1029"/>
            </a:lvl6pPr>
            <a:lvl7pPr>
              <a:defRPr sz="1029"/>
            </a:lvl7pPr>
            <a:lvl8pPr>
              <a:defRPr sz="1029"/>
            </a:lvl8pPr>
            <a:lvl9pPr>
              <a:defRPr sz="102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597A5-0A55-EC48-8741-78D5A2A15A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65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ACD44-5703-5947-B139-7FD862B509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75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33742-2079-1541-ACC5-78B5322D08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42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4" y="874184"/>
            <a:ext cx="10829925" cy="3717925"/>
          </a:xfrm>
        </p:spPr>
        <p:txBody>
          <a:bodyPr anchor="b"/>
          <a:lstStyle>
            <a:lvl1pPr algn="l">
              <a:defRPr sz="128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976" y="874184"/>
            <a:ext cx="18402300" cy="18729325"/>
          </a:xfrm>
        </p:spPr>
        <p:txBody>
          <a:bodyPr/>
          <a:lstStyle>
            <a:lvl1pPr>
              <a:defRPr sz="2057"/>
            </a:lvl1pPr>
            <a:lvl2pPr>
              <a:defRPr sz="1800"/>
            </a:lvl2pPr>
            <a:lvl3pPr>
              <a:defRPr sz="1543"/>
            </a:lvl3pPr>
            <a:lvl4pPr>
              <a:defRPr sz="1286"/>
            </a:lvl4pPr>
            <a:lvl5pPr>
              <a:defRPr sz="1286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124" y="4592109"/>
            <a:ext cx="10829925" cy="15011400"/>
          </a:xfrm>
        </p:spPr>
        <p:txBody>
          <a:bodyPr/>
          <a:lstStyle>
            <a:lvl1pPr marL="0" indent="0">
              <a:buNone/>
              <a:defRPr sz="900"/>
            </a:lvl1pPr>
            <a:lvl2pPr marL="293934" indent="0">
              <a:buNone/>
              <a:defRPr sz="771"/>
            </a:lvl2pPr>
            <a:lvl3pPr marL="587868" indent="0">
              <a:buNone/>
              <a:defRPr sz="643"/>
            </a:lvl3pPr>
            <a:lvl4pPr marL="881802" indent="0">
              <a:buNone/>
              <a:defRPr sz="579"/>
            </a:lvl4pPr>
            <a:lvl5pPr marL="1175736" indent="0">
              <a:buNone/>
              <a:defRPr sz="579"/>
            </a:lvl5pPr>
            <a:lvl6pPr marL="1469669" indent="0">
              <a:buNone/>
              <a:defRPr sz="579"/>
            </a:lvl6pPr>
            <a:lvl7pPr marL="1763603" indent="0">
              <a:buNone/>
              <a:defRPr sz="579"/>
            </a:lvl7pPr>
            <a:lvl8pPr marL="2057537" indent="0">
              <a:buNone/>
              <a:defRPr sz="579"/>
            </a:lvl8pPr>
            <a:lvl9pPr marL="2351471" indent="0">
              <a:buNone/>
              <a:defRPr sz="57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C9BDA-50CC-0142-BD7C-158D8E0F1E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63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828" y="15361709"/>
            <a:ext cx="19751448" cy="1813983"/>
          </a:xfrm>
        </p:spPr>
        <p:txBody>
          <a:bodyPr anchor="b"/>
          <a:lstStyle>
            <a:lvl1pPr algn="l">
              <a:defRPr sz="128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828" y="1961093"/>
            <a:ext cx="19751448" cy="13166724"/>
          </a:xfrm>
        </p:spPr>
        <p:txBody>
          <a:bodyPr/>
          <a:lstStyle>
            <a:lvl1pPr marL="0" indent="0">
              <a:buNone/>
              <a:defRPr sz="2057"/>
            </a:lvl1pPr>
            <a:lvl2pPr marL="293934" indent="0">
              <a:buNone/>
              <a:defRPr sz="1800"/>
            </a:lvl2pPr>
            <a:lvl3pPr marL="587868" indent="0">
              <a:buNone/>
              <a:defRPr sz="1543"/>
            </a:lvl3pPr>
            <a:lvl4pPr marL="881802" indent="0">
              <a:buNone/>
              <a:defRPr sz="1286"/>
            </a:lvl4pPr>
            <a:lvl5pPr marL="1175736" indent="0">
              <a:buNone/>
              <a:defRPr sz="1286"/>
            </a:lvl5pPr>
            <a:lvl6pPr marL="1469669" indent="0">
              <a:buNone/>
              <a:defRPr sz="1286"/>
            </a:lvl6pPr>
            <a:lvl7pPr marL="1763603" indent="0">
              <a:buNone/>
              <a:defRPr sz="1286"/>
            </a:lvl7pPr>
            <a:lvl8pPr marL="2057537" indent="0">
              <a:buNone/>
              <a:defRPr sz="1286"/>
            </a:lvl8pPr>
            <a:lvl9pPr marL="2351471" indent="0">
              <a:buNone/>
              <a:defRPr sz="1286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828" y="17175693"/>
            <a:ext cx="19751448" cy="2574924"/>
          </a:xfrm>
        </p:spPr>
        <p:txBody>
          <a:bodyPr/>
          <a:lstStyle>
            <a:lvl1pPr marL="0" indent="0">
              <a:buNone/>
              <a:defRPr sz="900"/>
            </a:lvl1pPr>
            <a:lvl2pPr marL="293934" indent="0">
              <a:buNone/>
              <a:defRPr sz="771"/>
            </a:lvl2pPr>
            <a:lvl3pPr marL="587868" indent="0">
              <a:buNone/>
              <a:defRPr sz="643"/>
            </a:lvl3pPr>
            <a:lvl4pPr marL="881802" indent="0">
              <a:buNone/>
              <a:defRPr sz="579"/>
            </a:lvl4pPr>
            <a:lvl5pPr marL="1175736" indent="0">
              <a:buNone/>
              <a:defRPr sz="579"/>
            </a:lvl5pPr>
            <a:lvl6pPr marL="1469669" indent="0">
              <a:buNone/>
              <a:defRPr sz="579"/>
            </a:lvl6pPr>
            <a:lvl7pPr marL="1763603" indent="0">
              <a:buNone/>
              <a:defRPr sz="579"/>
            </a:lvl7pPr>
            <a:lvl8pPr marL="2057537" indent="0">
              <a:buNone/>
              <a:defRPr sz="579"/>
            </a:lvl8pPr>
            <a:lvl9pPr marL="2351471" indent="0">
              <a:buNone/>
              <a:defRPr sz="57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1C931-EBFA-6E41-B367-A020D89D5B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33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677" y="1950720"/>
            <a:ext cx="2798104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677" y="6340929"/>
            <a:ext cx="27981048" cy="1316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676" y="19994880"/>
            <a:ext cx="6858000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986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325" y="19994880"/>
            <a:ext cx="10423752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986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724" y="19994880"/>
            <a:ext cx="6858000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986" smtClean="0">
                <a:latin typeface="Times New Roman" charset="0"/>
              </a:defRPr>
            </a:lvl1pPr>
          </a:lstStyle>
          <a:p>
            <a:pPr>
              <a:defRPr/>
            </a:pPr>
            <a:fld id="{615D2AB9-D9F1-2D48-8AEF-C5F99AAF8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19890" rtl="0" eaLnBrk="0" fontAlgn="base" hangingPunct="0">
        <a:spcBef>
          <a:spcPct val="0"/>
        </a:spcBef>
        <a:spcAft>
          <a:spcPct val="0"/>
        </a:spcAft>
        <a:defRPr sz="1260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2619890" rtl="0" eaLnBrk="0" fontAlgn="base" hangingPunct="0">
        <a:spcBef>
          <a:spcPct val="0"/>
        </a:spcBef>
        <a:spcAft>
          <a:spcPct val="0"/>
        </a:spcAft>
        <a:defRPr sz="1260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2619890" rtl="0" eaLnBrk="0" fontAlgn="base" hangingPunct="0">
        <a:spcBef>
          <a:spcPct val="0"/>
        </a:spcBef>
        <a:spcAft>
          <a:spcPct val="0"/>
        </a:spcAft>
        <a:defRPr sz="1260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2619890" rtl="0" eaLnBrk="0" fontAlgn="base" hangingPunct="0">
        <a:spcBef>
          <a:spcPct val="0"/>
        </a:spcBef>
        <a:spcAft>
          <a:spcPct val="0"/>
        </a:spcAft>
        <a:defRPr sz="1260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2619890" rtl="0" eaLnBrk="0" fontAlgn="base" hangingPunct="0">
        <a:spcBef>
          <a:spcPct val="0"/>
        </a:spcBef>
        <a:spcAft>
          <a:spcPct val="0"/>
        </a:spcAft>
        <a:defRPr sz="1260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293934" algn="ctr" defTabSz="2619890" rtl="0" fontAlgn="base">
        <a:spcBef>
          <a:spcPct val="0"/>
        </a:spcBef>
        <a:spcAft>
          <a:spcPct val="0"/>
        </a:spcAft>
        <a:defRPr sz="12601">
          <a:solidFill>
            <a:schemeClr val="tx2"/>
          </a:solidFill>
          <a:latin typeface="Times New Roman" pitchFamily="-65" charset="0"/>
        </a:defRPr>
      </a:lvl6pPr>
      <a:lvl7pPr marL="587868" algn="ctr" defTabSz="2619890" rtl="0" fontAlgn="base">
        <a:spcBef>
          <a:spcPct val="0"/>
        </a:spcBef>
        <a:spcAft>
          <a:spcPct val="0"/>
        </a:spcAft>
        <a:defRPr sz="12601">
          <a:solidFill>
            <a:schemeClr val="tx2"/>
          </a:solidFill>
          <a:latin typeface="Times New Roman" pitchFamily="-65" charset="0"/>
        </a:defRPr>
      </a:lvl7pPr>
      <a:lvl8pPr marL="881802" algn="ctr" defTabSz="2619890" rtl="0" fontAlgn="base">
        <a:spcBef>
          <a:spcPct val="0"/>
        </a:spcBef>
        <a:spcAft>
          <a:spcPct val="0"/>
        </a:spcAft>
        <a:defRPr sz="12601">
          <a:solidFill>
            <a:schemeClr val="tx2"/>
          </a:solidFill>
          <a:latin typeface="Times New Roman" pitchFamily="-65" charset="0"/>
        </a:defRPr>
      </a:lvl8pPr>
      <a:lvl9pPr marL="1175736" algn="ctr" defTabSz="2619890" rtl="0" fontAlgn="base">
        <a:spcBef>
          <a:spcPct val="0"/>
        </a:spcBef>
        <a:spcAft>
          <a:spcPct val="0"/>
        </a:spcAft>
        <a:defRPr sz="12601">
          <a:solidFill>
            <a:schemeClr val="tx2"/>
          </a:solidFill>
          <a:latin typeface="Times New Roman" pitchFamily="-65" charset="0"/>
        </a:defRPr>
      </a:lvl9pPr>
    </p:titleStyle>
    <p:bodyStyle>
      <a:lvl1pPr marL="982842" indent="-982842" algn="l" defTabSz="2619890" rtl="0" eaLnBrk="0" fontAlgn="base" hangingPunct="0">
        <a:spcBef>
          <a:spcPct val="20000"/>
        </a:spcBef>
        <a:spcAft>
          <a:spcPct val="0"/>
        </a:spcAft>
        <a:buChar char="•"/>
        <a:defRPr sz="9193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2128979" indent="-818524" algn="l" defTabSz="2619890" rtl="0" eaLnBrk="0" fontAlgn="base" hangingPunct="0">
        <a:spcBef>
          <a:spcPct val="20000"/>
        </a:spcBef>
        <a:spcAft>
          <a:spcPct val="0"/>
        </a:spcAft>
        <a:buChar char="–"/>
        <a:defRPr sz="8036">
          <a:solidFill>
            <a:schemeClr val="tx1"/>
          </a:solidFill>
          <a:latin typeface="+mn-lt"/>
          <a:ea typeface="ＭＳ Ｐゴシック" pitchFamily="-65" charset="-128"/>
        </a:defRPr>
      </a:lvl2pPr>
      <a:lvl3pPr marL="3275118" indent="-655228" algn="l" defTabSz="2619890" rtl="0" eaLnBrk="0" fontAlgn="base" hangingPunct="0">
        <a:spcBef>
          <a:spcPct val="20000"/>
        </a:spcBef>
        <a:spcAft>
          <a:spcPct val="0"/>
        </a:spcAft>
        <a:buChar char="•"/>
        <a:defRPr sz="6879">
          <a:solidFill>
            <a:schemeClr val="tx1"/>
          </a:solidFill>
          <a:latin typeface="+mn-lt"/>
          <a:ea typeface="ＭＳ Ｐゴシック" pitchFamily="-65" charset="-128"/>
        </a:defRPr>
      </a:lvl3pPr>
      <a:lvl4pPr marL="4585573" indent="-655228" algn="l" defTabSz="2619890" rtl="0" eaLnBrk="0" fontAlgn="base" hangingPunct="0">
        <a:spcBef>
          <a:spcPct val="20000"/>
        </a:spcBef>
        <a:spcAft>
          <a:spcPct val="0"/>
        </a:spcAft>
        <a:buChar char="–"/>
        <a:defRPr sz="5722">
          <a:solidFill>
            <a:schemeClr val="tx1"/>
          </a:solidFill>
          <a:latin typeface="+mn-lt"/>
          <a:ea typeface="ＭＳ Ｐゴシック" pitchFamily="-65" charset="-128"/>
        </a:defRPr>
      </a:lvl4pPr>
      <a:lvl5pPr marL="5895007" indent="-654207" algn="l" defTabSz="2619890" rtl="0" eaLnBrk="0" fontAlgn="base" hangingPunct="0">
        <a:spcBef>
          <a:spcPct val="20000"/>
        </a:spcBef>
        <a:spcAft>
          <a:spcPct val="0"/>
        </a:spcAft>
        <a:buChar char="»"/>
        <a:defRPr sz="5722">
          <a:solidFill>
            <a:schemeClr val="tx1"/>
          </a:solidFill>
          <a:latin typeface="+mn-lt"/>
          <a:ea typeface="ＭＳ Ｐゴシック" pitchFamily="-65" charset="-128"/>
        </a:defRPr>
      </a:lvl5pPr>
      <a:lvl6pPr marL="6188941" indent="-654207" algn="l" defTabSz="2619890" rtl="0" fontAlgn="base">
        <a:spcBef>
          <a:spcPct val="20000"/>
        </a:spcBef>
        <a:spcAft>
          <a:spcPct val="0"/>
        </a:spcAft>
        <a:buChar char="»"/>
        <a:defRPr sz="5722">
          <a:solidFill>
            <a:schemeClr val="tx1"/>
          </a:solidFill>
          <a:latin typeface="+mn-lt"/>
          <a:ea typeface="ＭＳ Ｐゴシック" pitchFamily="-65" charset="-128"/>
        </a:defRPr>
      </a:lvl6pPr>
      <a:lvl7pPr marL="6482875" indent="-654207" algn="l" defTabSz="2619890" rtl="0" fontAlgn="base">
        <a:spcBef>
          <a:spcPct val="20000"/>
        </a:spcBef>
        <a:spcAft>
          <a:spcPct val="0"/>
        </a:spcAft>
        <a:buChar char="»"/>
        <a:defRPr sz="5722">
          <a:solidFill>
            <a:schemeClr val="tx1"/>
          </a:solidFill>
          <a:latin typeface="+mn-lt"/>
          <a:ea typeface="ＭＳ Ｐゴシック" pitchFamily="-65" charset="-128"/>
        </a:defRPr>
      </a:lvl7pPr>
      <a:lvl8pPr marL="6776809" indent="-654207" algn="l" defTabSz="2619890" rtl="0" fontAlgn="base">
        <a:spcBef>
          <a:spcPct val="20000"/>
        </a:spcBef>
        <a:spcAft>
          <a:spcPct val="0"/>
        </a:spcAft>
        <a:buChar char="»"/>
        <a:defRPr sz="5722">
          <a:solidFill>
            <a:schemeClr val="tx1"/>
          </a:solidFill>
          <a:latin typeface="+mn-lt"/>
          <a:ea typeface="ＭＳ Ｐゴシック" pitchFamily="-65" charset="-128"/>
        </a:defRPr>
      </a:lvl8pPr>
      <a:lvl9pPr marL="7070743" indent="-654207" algn="l" defTabSz="2619890" rtl="0" fontAlgn="base">
        <a:spcBef>
          <a:spcPct val="20000"/>
        </a:spcBef>
        <a:spcAft>
          <a:spcPct val="0"/>
        </a:spcAft>
        <a:buChar char="»"/>
        <a:defRPr sz="5722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293934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1pPr>
      <a:lvl2pPr marL="293934" algn="l" defTabSz="293934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2pPr>
      <a:lvl3pPr marL="587868" algn="l" defTabSz="293934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3pPr>
      <a:lvl4pPr marL="881802" algn="l" defTabSz="293934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4pPr>
      <a:lvl5pPr marL="1175736" algn="l" defTabSz="293934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5pPr>
      <a:lvl6pPr marL="1469669" algn="l" defTabSz="293934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6pPr>
      <a:lvl7pPr marL="1763603" algn="l" defTabSz="293934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7pPr>
      <a:lvl8pPr marL="2057537" algn="l" defTabSz="293934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8pPr>
      <a:lvl9pPr marL="2351471" algn="l" defTabSz="293934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emf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282814" y="5858894"/>
            <a:ext cx="6757988" cy="543639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457200" tIns="182880" rIns="457200" bIns="18288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latin typeface="Helvetica" charset="0"/>
              </a:rPr>
              <a:t>Introduction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Lorem ipsum dolor sit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amet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consectetuer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adipiscing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elit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Vivamus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sagittis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risus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et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convallis,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leo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metus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molestie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sapien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molestie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facilisis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mi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tortor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in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arcu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Integer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iaculis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magna a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arcu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Duis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nibh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Donec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tempus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pede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massa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Donec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eget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felis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id ante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consequat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viverra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Proin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adipiscing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Aliquam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magna a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justo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Mauris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nunc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Class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aptent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taciti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sociosqu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ad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litora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torquent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conubia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nostra,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inceptos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hymenaeos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Praesent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at ante.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Quisque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elit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pede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gravida in,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congue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vitae,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consectetuer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lectus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Aenean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in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massa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Sed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diam. Class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aptent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taciti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sociosqu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ad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litora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torquent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conubia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nostra,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inceptos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hymenaeos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1800" dirty="0" smtClean="0"/>
              <a:t>		</a:t>
            </a:r>
            <a:endParaRPr lang="en-US" altLang="en-US" sz="1800" i="1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1282814" y="11944570"/>
            <a:ext cx="6757988" cy="565762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457200" tIns="182880" rIns="457200" bIns="182880">
            <a:noAutofit/>
          </a:bodyPr>
          <a:lstStyle>
            <a:lvl1pPr>
              <a:spcBef>
                <a:spcPct val="20000"/>
              </a:spcBef>
              <a:buChar char="•"/>
              <a:tabLst>
                <a:tab pos="508000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8000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00000"/>
                </a:solidFill>
                <a:latin typeface="Helvetica" charset="0"/>
              </a:rPr>
              <a:t>Materials and methods</a:t>
            </a:r>
            <a:r>
              <a:rPr lang="en-US" altLang="en-US" sz="3600" b="1" dirty="0">
                <a:solidFill>
                  <a:srgbClr val="FF8000"/>
                </a:solidFill>
                <a:latin typeface="Helvetica" charset="0"/>
              </a:rPr>
              <a:t>	</a:t>
            </a:r>
            <a:endParaRPr lang="en-US" altLang="en-US" sz="3600" b="1" dirty="0">
              <a:latin typeface="Helvetica" charset="0"/>
            </a:endParaRPr>
          </a:p>
          <a:p>
            <a:pPr eaLnBrk="1" hangingPunct="1">
              <a:spcBef>
                <a:spcPts val="863"/>
              </a:spcBef>
            </a:pP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Lorem ipsum dolor sit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amet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consectetuer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adipiscing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elit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Vivamus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sagittis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risus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et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convallis,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leo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metus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molestie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sapien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molestie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facilisis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mi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tortor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in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arcu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Integer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iaculis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magna a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arcu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Duis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nibh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Donec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tempus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pede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massa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Donec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eget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felis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id ante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consequat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viverra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Proin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adipiscing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Aliquam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magna a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justo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Mauris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nunc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Class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aptent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taciti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sociosqu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ad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litora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torquent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conubia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nostra,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inceptos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hymenaeos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Praesent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at ante.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Quisque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elit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pede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gravida in,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congue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vitae,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consectetuer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lectus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Aenean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in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massa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Sed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diam. Class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aptent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taciti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sociosqu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ad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litora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torquent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conubia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nostra,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inceptos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hymenaeos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14341" name="Text Box 16"/>
          <p:cNvSpPr txBox="1">
            <a:spLocks noChangeArrowheads="1"/>
          </p:cNvSpPr>
          <p:nvPr/>
        </p:nvSpPr>
        <p:spPr bwMode="auto">
          <a:xfrm>
            <a:off x="17130713" y="18438017"/>
            <a:ext cx="6757988" cy="293914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48640" tIns="182880" rIns="548640" bIns="182880"/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Helvetica" charset="0"/>
              </a:rPr>
              <a:t>Acknowledgments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Lorem ipsum dolor sit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amet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consectetuer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adipiscing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elit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Vivamus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sagittis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risus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et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convallis,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leo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metus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molestie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sapien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molestie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facilisis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mi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tortor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in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arcu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Integer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iaculis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magna a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arcu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Duis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nibh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Donec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tempus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pede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massa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Donec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eget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felis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id ante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consequat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viverra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Proin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adipiscing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Aliquam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magna a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justo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8885805" y="5845627"/>
            <a:ext cx="15009018" cy="11756571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457200" tIns="182880" rIns="457200" bIns="18288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00"/>
                </a:solidFill>
                <a:latin typeface="Helvetica" charset="0"/>
              </a:rPr>
              <a:t>Results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Lorem ipsum dolor sit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amet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consectetuer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adipiscing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elit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Vivamus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sagittis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risus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et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convallis,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leo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metus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molestie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sapien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molestie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facilisis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mi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tortor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in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arcu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Integer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iaculis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magna a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arcu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Duis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nibh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Donec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tempus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pede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massa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Donec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eget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felis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id ante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consequat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viverra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Proin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adipiscing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Aliquam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magna a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justo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Mauris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nunc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Class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aptent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taciti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sociosqu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ad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litora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torquent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conubia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nostra,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inceptos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hymenaeos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Praesent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at ante.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Quisque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elit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pede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gravida in,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congue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vitae,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consectetuer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lectus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Aenean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in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massa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Sed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diam. Class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aptent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taciti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sociosqu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ad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litora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torquent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conubia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nostra,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inceptos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hymenaeos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</a:t>
            </a:r>
            <a:endParaRPr lang="en-US" altLang="en-US" sz="1800" dirty="0">
              <a:solidFill>
                <a:schemeClr val="tx2"/>
              </a:solidFill>
              <a:latin typeface="Arial" charset="0"/>
              <a:sym typeface="Arial" charset="0"/>
            </a:endParaRPr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24772484" y="5841544"/>
            <a:ext cx="6757988" cy="11764736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48640" tIns="182880" rIns="548640" bIns="182880"/>
          <a:lstStyle>
            <a:lvl1pPr>
              <a:spcBef>
                <a:spcPct val="20000"/>
              </a:spcBef>
              <a:buChar char="•"/>
              <a:tabLst>
                <a:tab pos="635000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35000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35000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00000"/>
                </a:solidFill>
                <a:latin typeface="Helvetica" charset="0"/>
              </a:rPr>
              <a:t>Conclusions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Lorem ipsum dolor sit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amet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consectetuer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adipiscing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elit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Vivamus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sagittis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risus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et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convallis,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leo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metus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molestie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sapien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molestie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facilisis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mi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tortor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in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arcu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Integer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iaculis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magna a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arcu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Duis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nibh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Donec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tempus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pede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massa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Donec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eget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felis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id ante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consequat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viverra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Proin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adipiscing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Aliquam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magna a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justo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Mauris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nunc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Class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aptent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taciti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sociosqu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ad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litora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torquent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conubia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nostra,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inceptos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hymenaeos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Praesent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at ante.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Quisque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elit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pede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gravida in,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congue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vitae,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consectetuer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lectus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Aenean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in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massa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Sed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diam. Class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aptent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taciti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sociosqu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ad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litora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torquent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conubia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nostra, per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inceptos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hymenaeos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</a:t>
            </a:r>
            <a:endParaRPr lang="en-US" altLang="en-US" sz="1800" dirty="0">
              <a:solidFill>
                <a:schemeClr val="tx2"/>
              </a:solidFill>
              <a:latin typeface="Arial" charset="0"/>
              <a:sym typeface="Arial" charset="0"/>
            </a:endParaRPr>
          </a:p>
        </p:txBody>
      </p:sp>
      <p:sp>
        <p:nvSpPr>
          <p:cNvPr id="14344" name="Text Box 14"/>
          <p:cNvSpPr txBox="1">
            <a:spLocks noChangeArrowheads="1"/>
          </p:cNvSpPr>
          <p:nvPr/>
        </p:nvSpPr>
        <p:spPr bwMode="auto">
          <a:xfrm>
            <a:off x="1121568" y="2563137"/>
            <a:ext cx="30665057" cy="1094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6349" tIns="176349" rIns="176349" bIns="176349" anchor="ctr">
            <a:spAutoFit/>
          </a:bodyPr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386"/>
              </a:spcAft>
              <a:buNone/>
            </a:pPr>
            <a:r>
              <a:rPr lang="en-US" altLang="en-US" sz="4800" dirty="0">
                <a:latin typeface="Helvetica" charset="0"/>
              </a:rPr>
              <a:t>Full names of the authors here in alphabetical order (font size </a:t>
            </a:r>
            <a:r>
              <a:rPr lang="en-US" altLang="en-US" sz="4800" dirty="0" smtClean="0">
                <a:latin typeface="Helvetica" charset="0"/>
              </a:rPr>
              <a:t>48)</a:t>
            </a:r>
            <a:endParaRPr lang="en-US" altLang="en-US" sz="4800" dirty="0">
              <a:latin typeface="Helvetica" charset="0"/>
            </a:endParaRP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283179" y="18438088"/>
            <a:ext cx="14950338" cy="293914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457200" tIns="182880" rIns="457200" bIns="182880" numCol="2" spcCol="914400"/>
          <a:lstStyle/>
          <a:p>
            <a:pPr marL="321491" indent="-321491"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Literature </a:t>
            </a:r>
            <a:r>
              <a:rPr lang="en-US" sz="1800" b="1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cited</a:t>
            </a:r>
          </a:p>
          <a:p>
            <a:pPr marL="321491" indent="-321491" eaLnBrk="1" hangingPunct="1">
              <a:spcBef>
                <a:spcPct val="50000"/>
              </a:spcBef>
              <a:defRPr/>
            </a:pPr>
            <a:r>
              <a:rPr lang="en-US" sz="1800" dirty="0" smtClean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Stroop, J. R. (1935). This is my effect and I’m very happy about it. </a:t>
            </a:r>
            <a:r>
              <a:rPr lang="en-US" sz="1800" i="1" dirty="0" smtClean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Cool Results</a:t>
            </a:r>
            <a:r>
              <a:rPr lang="en-US" sz="1800" dirty="0" smtClean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1800" i="1" dirty="0" smtClean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27</a:t>
            </a:r>
            <a:r>
              <a:rPr lang="en-US" sz="1800" dirty="0" smtClean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(3), 45–87.</a:t>
            </a:r>
          </a:p>
          <a:p>
            <a:pPr marL="321491" indent="-321491" eaLnBrk="1" hangingPunct="1">
              <a:spcBef>
                <a:spcPct val="50000"/>
              </a:spcBef>
              <a:defRPr/>
            </a:pPr>
            <a:r>
              <a:rPr lang="en-US" sz="1800" dirty="0" smtClean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Harvey, L. O., Jr. (2013). Methods for creating a lot of work for motivated undergraduates. </a:t>
            </a:r>
            <a:r>
              <a:rPr lang="en-US" sz="1800" i="1" dirty="0" smtClean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Pedagogical Methods and Techniques, </a:t>
            </a:r>
            <a:r>
              <a:rPr lang="en-US" sz="1800" dirty="0" smtClean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42(2), 88–247.</a:t>
            </a:r>
          </a:p>
          <a:p>
            <a:pPr marL="321491" indent="-321491" eaLnBrk="1" hangingPunct="1">
              <a:spcBef>
                <a:spcPct val="50000"/>
              </a:spcBef>
              <a:defRPr/>
            </a:pPr>
            <a:endParaRPr lang="en-US" sz="1800" dirty="0" smtClean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21491" indent="-321491" eaLnBrk="1" hangingPunct="1">
              <a:spcBef>
                <a:spcPct val="50000"/>
              </a:spcBef>
              <a:defRPr/>
            </a:pPr>
            <a:r>
              <a:rPr lang="en-US" sz="1800" dirty="0" smtClean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Schafer, S. (2016). Pain: a delightful and important role of brain function in human activity. </a:t>
            </a:r>
            <a:r>
              <a:rPr lang="en-US" sz="1800" i="1" dirty="0" smtClean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Exciting Neurocognitive Findings, 1</a:t>
            </a:r>
            <a:r>
              <a:rPr lang="en-US" sz="1800" dirty="0" smtClean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(2), 128–129.</a:t>
            </a:r>
            <a:endParaRPr lang="en-US" sz="1800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4346" name="Text Box 70"/>
          <p:cNvSpPr txBox="1">
            <a:spLocks noChangeArrowheads="1"/>
          </p:cNvSpPr>
          <p:nvPr/>
        </p:nvSpPr>
        <p:spPr bwMode="auto">
          <a:xfrm>
            <a:off x="24772484" y="18438017"/>
            <a:ext cx="6757988" cy="293914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457200" tIns="182880" rIns="457200" bIns="182880"/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Helvetica" charset="0"/>
              </a:rPr>
              <a:t>Further information</a:t>
            </a:r>
          </a:p>
          <a:p>
            <a:pPr eaLnBrk="1" hangingPunct="1">
              <a:spcBef>
                <a:spcPts val="863"/>
              </a:spcBef>
            </a:pP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Lorem ipsum dolor sit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amet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consectetuer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adipiscing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elit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Vivamus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sagittis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risus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et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convallis,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leo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metus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molestie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sapien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,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molestie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facilisis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mi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tortor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in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arcu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Integer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iaculis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magna a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arcu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Duis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nibh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Donec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tempus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pede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massa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Donec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eget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felis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id ante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consequat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viverra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Proin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adipiscing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Aliquam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mattis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 magna a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charset="0"/>
                <a:sym typeface="Arial" charset="0"/>
              </a:rPr>
              <a:t>justo</a:t>
            </a:r>
            <a:r>
              <a:rPr lang="en-US" altLang="en-US" sz="1800" dirty="0" smtClean="0">
                <a:solidFill>
                  <a:schemeClr val="tx2"/>
                </a:solidFill>
                <a:latin typeface="Arial" charset="0"/>
                <a:sym typeface="Arial" charset="0"/>
              </a:rPr>
              <a:t>.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" name="Rectangle 180"/>
          <p:cNvSpPr>
            <a:spLocks noChangeArrowheads="1"/>
          </p:cNvSpPr>
          <p:nvPr/>
        </p:nvSpPr>
        <p:spPr bwMode="auto">
          <a:xfrm>
            <a:off x="559252" y="964054"/>
            <a:ext cx="317896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8000" b="1" dirty="0">
                <a:ln>
                  <a:solidFill>
                    <a:schemeClr val="bg1"/>
                  </a:solidFill>
                </a:ln>
                <a:ea typeface="Helvetica" charset="0"/>
                <a:cs typeface="Helvetica" charset="0"/>
              </a:rPr>
              <a:t>Title of the poster goes here at the top (font size 80)</a:t>
            </a:r>
          </a:p>
        </p:txBody>
      </p:sp>
      <p:sp>
        <p:nvSpPr>
          <p:cNvPr id="14351" name="Rectangle 35"/>
          <p:cNvSpPr>
            <a:spLocks/>
          </p:cNvSpPr>
          <p:nvPr/>
        </p:nvSpPr>
        <p:spPr bwMode="auto">
          <a:xfrm>
            <a:off x="6545001" y="4009282"/>
            <a:ext cx="198181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3600" dirty="0">
                <a:sym typeface="Gill Sans" charset="0"/>
              </a:rPr>
              <a:t>Psychology of Perception (PSYC </a:t>
            </a:r>
            <a:r>
              <a:rPr lang="en-US" altLang="en-US" sz="3600" dirty="0" smtClean="0">
                <a:sym typeface="Gill Sans" charset="0"/>
              </a:rPr>
              <a:t>4541, </a:t>
            </a:r>
            <a:r>
              <a:rPr lang="en-US" altLang="en-US" sz="3600" dirty="0">
                <a:sym typeface="Gill Sans" charset="0"/>
              </a:rPr>
              <a:t>Spring 2016), University of Colorado at Boulder</a:t>
            </a:r>
          </a:p>
          <a:p>
            <a:pPr algn="ctr" eaLnBrk="1" hangingPunct="1"/>
            <a:r>
              <a:rPr lang="en-US" altLang="en-US" sz="3600" smtClean="0">
                <a:sym typeface="Gill Sans" charset="0"/>
              </a:rPr>
              <a:t>Sponsor: </a:t>
            </a:r>
            <a:r>
              <a:rPr lang="en-US" altLang="en-US" sz="3600" dirty="0">
                <a:sym typeface="Gill Sans" charset="0"/>
              </a:rPr>
              <a:t>Lewis O. Harvey, Jr</a:t>
            </a:r>
            <a:r>
              <a:rPr lang="en-US" altLang="en-US" sz="3600" dirty="0" smtClean="0">
                <a:sym typeface="Gill Sans" charset="0"/>
              </a:rPr>
              <a:t>.</a:t>
            </a:r>
            <a:endParaRPr lang="en-US" altLang="en-US" sz="3600" dirty="0"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36346" y="9431520"/>
            <a:ext cx="4635500" cy="7454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5636</TotalTime>
  <Words>652</Words>
  <Application>Microsoft Macintosh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Gill Sans</vt:lpstr>
      <vt:lpstr>Helvetica</vt:lpstr>
      <vt:lpstr>ＭＳ Ｐゴシック</vt:lpstr>
      <vt:lpstr>Times New Roman</vt:lpstr>
      <vt:lpstr>Default Design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PSYC 4165</dc:title>
  <dc:subject/>
  <dc:creator/>
  <cp:keywords/>
  <dc:description/>
  <cp:lastModifiedBy>Lewis O Harvey Jr.</cp:lastModifiedBy>
  <cp:revision>558</cp:revision>
  <cp:lastPrinted>2011-10-30T12:54:45Z</cp:lastPrinted>
  <dcterms:created xsi:type="dcterms:W3CDTF">2012-06-12T14:08:55Z</dcterms:created>
  <dcterms:modified xsi:type="dcterms:W3CDTF">2016-04-19T16:02:47Z</dcterms:modified>
  <cp:category/>
</cp:coreProperties>
</file>